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4c7fa944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a4c7fa944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4c7fa944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4c7fa944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a4c7fa944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a4c7fa944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PJ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4c7fa944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4c7fa944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4c7fa944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4c7fa944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4c7fa944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4c7fa944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4c7fa944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4c7fa944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4c7fa944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4c7fa944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4c7fa944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a4c7fa944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a4c7fa944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a4c7fa944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4c7fa944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4c7fa944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PJ</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4c7fa944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4c7fa944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l4ON6BHrURdLayt4y2iwpe-6uyJEphkM/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133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IST 659 Final Project</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Gabe Herz, Shane Halpin, Pranjal Singh, Daniel Beim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Story Example 2</a:t>
            </a:r>
            <a:endParaRPr/>
          </a:p>
        </p:txBody>
      </p:sp>
      <p:sp>
        <p:nvSpPr>
          <p:cNvPr id="196" name="Google Shape;196;p22"/>
          <p:cNvSpPr txBox="1"/>
          <p:nvPr>
            <p:ph idx="1" type="body"/>
          </p:nvPr>
        </p:nvSpPr>
        <p:spPr>
          <a:xfrm>
            <a:off x="1191675" y="93960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a user, I want to see the names, projected points, rebounds, assists, three-pointers, and salary of all players who are </a:t>
            </a:r>
            <a:r>
              <a:rPr lang="en"/>
              <a:t>guards</a:t>
            </a:r>
            <a:r>
              <a:rPr lang="en"/>
              <a:t> </a:t>
            </a:r>
            <a:endParaRPr/>
          </a:p>
          <a:p>
            <a:pPr indent="-311150" lvl="0" marL="457200" rtl="0" algn="l">
              <a:spcBef>
                <a:spcPts val="0"/>
              </a:spcBef>
              <a:spcAft>
                <a:spcPts val="0"/>
              </a:spcAft>
              <a:buSzPts val="1300"/>
              <a:buChar char="-"/>
            </a:pPr>
            <a:r>
              <a:rPr lang="en"/>
              <a:t>I would also like the output to be filtered by three pointers made, as I am trying to add a three point shooter to my team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7" name="Google Shape;197;p22"/>
          <p:cNvPicPr preferRelativeResize="0"/>
          <p:nvPr/>
        </p:nvPicPr>
        <p:blipFill>
          <a:blip r:embed="rId3">
            <a:alphaModFix/>
          </a:blip>
          <a:stretch>
            <a:fillRect/>
          </a:stretch>
        </p:blipFill>
        <p:spPr>
          <a:xfrm>
            <a:off x="321025" y="2077876"/>
            <a:ext cx="8501952" cy="1056950"/>
          </a:xfrm>
          <a:prstGeom prst="rect">
            <a:avLst/>
          </a:prstGeom>
          <a:noFill/>
          <a:ln>
            <a:noFill/>
          </a:ln>
        </p:spPr>
      </p:pic>
      <p:pic>
        <p:nvPicPr>
          <p:cNvPr id="198" name="Google Shape;198;p22"/>
          <p:cNvPicPr preferRelativeResize="0"/>
          <p:nvPr/>
        </p:nvPicPr>
        <p:blipFill>
          <a:blip r:embed="rId4">
            <a:alphaModFix/>
          </a:blip>
          <a:stretch>
            <a:fillRect/>
          </a:stretch>
        </p:blipFill>
        <p:spPr>
          <a:xfrm>
            <a:off x="1488700" y="3287878"/>
            <a:ext cx="5810051" cy="132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Story Example 3</a:t>
            </a:r>
            <a:endParaRPr/>
          </a:p>
        </p:txBody>
      </p:sp>
      <p:sp>
        <p:nvSpPr>
          <p:cNvPr id="204" name="Google Shape;204;p23"/>
          <p:cNvSpPr txBox="1"/>
          <p:nvPr>
            <p:ph idx="1" type="body"/>
          </p:nvPr>
        </p:nvSpPr>
        <p:spPr>
          <a:xfrm>
            <a:off x="1297500" y="1029550"/>
            <a:ext cx="7038900" cy="88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As a user, I want to get a better understanding of the players’ relationships to the teams they play for and how this may affect their </a:t>
            </a:r>
            <a:r>
              <a:rPr lang="en"/>
              <a:t>performance. In this example, I am looking to find all players on Western Conference teams, ordered by the strength of the team they play for (Ranking).</a:t>
            </a:r>
            <a:endParaRPr/>
          </a:p>
        </p:txBody>
      </p:sp>
      <p:pic>
        <p:nvPicPr>
          <p:cNvPr id="205" name="Google Shape;205;p23"/>
          <p:cNvPicPr preferRelativeResize="0"/>
          <p:nvPr/>
        </p:nvPicPr>
        <p:blipFill>
          <a:blip r:embed="rId3">
            <a:alphaModFix/>
          </a:blip>
          <a:stretch>
            <a:fillRect/>
          </a:stretch>
        </p:blipFill>
        <p:spPr>
          <a:xfrm>
            <a:off x="509813" y="2196225"/>
            <a:ext cx="8124375" cy="953700"/>
          </a:xfrm>
          <a:prstGeom prst="rect">
            <a:avLst/>
          </a:prstGeom>
          <a:noFill/>
          <a:ln>
            <a:noFill/>
          </a:ln>
        </p:spPr>
      </p:pic>
      <p:pic>
        <p:nvPicPr>
          <p:cNvPr id="206" name="Google Shape;206;p23"/>
          <p:cNvPicPr preferRelativeResize="0"/>
          <p:nvPr/>
        </p:nvPicPr>
        <p:blipFill>
          <a:blip r:embed="rId4">
            <a:alphaModFix/>
          </a:blip>
          <a:stretch>
            <a:fillRect/>
          </a:stretch>
        </p:blipFill>
        <p:spPr>
          <a:xfrm>
            <a:off x="1280899" y="3288025"/>
            <a:ext cx="6582224" cy="165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Application Layout </a:t>
            </a:r>
            <a:endParaRPr/>
          </a:p>
        </p:txBody>
      </p:sp>
      <p:sp>
        <p:nvSpPr>
          <p:cNvPr id="212" name="Google Shape;21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24" title="Fantasy Basketball Analyzer.mp4">
            <a:hlinkClick r:id="rId3"/>
          </p:cNvPr>
          <p:cNvPicPr preferRelativeResize="0"/>
          <p:nvPr/>
        </p:nvPicPr>
        <p:blipFill>
          <a:blip r:embed="rId4">
            <a:alphaModFix/>
          </a:blip>
          <a:stretch>
            <a:fillRect/>
          </a:stretch>
        </p:blipFill>
        <p:spPr>
          <a:xfrm>
            <a:off x="2091113" y="883975"/>
            <a:ext cx="5550475" cy="416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383225"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600">
                <a:latin typeface="Lato"/>
                <a:ea typeface="Lato"/>
                <a:cs typeface="Lato"/>
                <a:sym typeface="Lato"/>
              </a:rPr>
              <a:t>Thanks for Listening !</a:t>
            </a:r>
            <a:endParaRPr sz="4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just">
              <a:lnSpc>
                <a:spcPct val="106999"/>
              </a:lnSpc>
              <a:spcBef>
                <a:spcPts val="0"/>
              </a:spcBef>
              <a:spcAft>
                <a:spcPts val="0"/>
              </a:spcAft>
              <a:buSzPts val="1400"/>
              <a:buChar char="-"/>
            </a:pPr>
            <a:r>
              <a:rPr lang="en" sz="1400"/>
              <a:t>Fantasy sports are seeing increased popularity in the US and across the world. For a sport like basketball, which is one of the most globally popular sports, billions of fans tune in and follow the premier basketball leagues and their favorite star players. As a result, there is a new opportunity to capture more fan interest in fantasy basketball.</a:t>
            </a:r>
            <a:endParaRPr sz="1400"/>
          </a:p>
          <a:p>
            <a:pPr indent="-317500" lvl="0" marL="457200" rtl="0" algn="just">
              <a:lnSpc>
                <a:spcPct val="106999"/>
              </a:lnSpc>
              <a:spcBef>
                <a:spcPts val="0"/>
              </a:spcBef>
              <a:spcAft>
                <a:spcPts val="0"/>
              </a:spcAft>
              <a:buSzPts val="1400"/>
              <a:buChar char="-"/>
            </a:pPr>
            <a:r>
              <a:rPr lang="en" sz="1400"/>
              <a:t>This project looks to build a Fantasy Basketball Player management system that can query specific information that was previously unavailable to fantasy sport players.</a:t>
            </a:r>
            <a:endParaRPr sz="1400"/>
          </a:p>
          <a:p>
            <a:pPr indent="-317500" lvl="0" marL="457200" rtl="0" algn="just">
              <a:lnSpc>
                <a:spcPct val="106999"/>
              </a:lnSpc>
              <a:spcBef>
                <a:spcPts val="0"/>
              </a:spcBef>
              <a:spcAft>
                <a:spcPts val="0"/>
              </a:spcAft>
              <a:buSzPts val="1400"/>
              <a:buChar char="-"/>
            </a:pPr>
            <a:r>
              <a:rPr lang="en" sz="1400"/>
              <a:t>This system will help solve many issues faced by fantasy players and fantasy advice givers as it will make the player statistics and information easier to store, maintain and access. It will also increase the efficiency of building a fantasy team, covering more data than what is traditionally used in fantasy basketball leagues, with the same ease of access. </a:t>
            </a:r>
            <a:endParaRPr sz="1400"/>
          </a:p>
          <a:p>
            <a:pPr indent="0" lvl="0" marL="457200" rtl="0" algn="just">
              <a:lnSpc>
                <a:spcPct val="106999"/>
              </a:lnSpc>
              <a:spcBef>
                <a:spcPts val="800"/>
              </a:spcBef>
              <a:spcAft>
                <a:spcPts val="0"/>
              </a:spcAft>
              <a:buNone/>
            </a:pPr>
            <a:r>
              <a:t/>
            </a:r>
            <a:endParaRPr sz="1200">
              <a:latin typeface="Montserrat"/>
              <a:ea typeface="Montserrat"/>
              <a:cs typeface="Montserrat"/>
              <a:sym typeface="Montserrat"/>
            </a:endParaRPr>
          </a:p>
          <a:p>
            <a:pPr indent="0" lvl="0" marL="457200" rtl="0" algn="just">
              <a:lnSpc>
                <a:spcPct val="106999"/>
              </a:lnSpc>
              <a:spcBef>
                <a:spcPts val="800"/>
              </a:spcBef>
              <a:spcAft>
                <a:spcPts val="800"/>
              </a:spcAft>
              <a:buNone/>
            </a:pPr>
            <a:r>
              <a:t/>
            </a:r>
            <a:endParaRPr sz="12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Specifications</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Entity Relationship Data Requirements</a:t>
            </a:r>
            <a:endParaRPr sz="1400"/>
          </a:p>
          <a:p>
            <a:pPr indent="-317500" lvl="0" marL="457200" rtl="0" algn="l">
              <a:spcBef>
                <a:spcPts val="0"/>
              </a:spcBef>
              <a:spcAft>
                <a:spcPts val="0"/>
              </a:spcAft>
              <a:buSzPts val="1400"/>
              <a:buChar char="-"/>
            </a:pPr>
            <a:r>
              <a:rPr lang="en" sz="1400"/>
              <a:t>Conceptual Model</a:t>
            </a:r>
            <a:endParaRPr sz="1400"/>
          </a:p>
          <a:p>
            <a:pPr indent="-317500" lvl="0" marL="457200" rtl="0" algn="l">
              <a:spcBef>
                <a:spcPts val="0"/>
              </a:spcBef>
              <a:spcAft>
                <a:spcPts val="0"/>
              </a:spcAft>
              <a:buSzPts val="1400"/>
              <a:buChar char="-"/>
            </a:pPr>
            <a:r>
              <a:rPr lang="en" sz="1400"/>
              <a:t>Logical Model</a:t>
            </a:r>
            <a:endParaRPr sz="1400"/>
          </a:p>
          <a:p>
            <a:pPr indent="-317500" lvl="0" marL="457200" rtl="0" algn="l">
              <a:spcBef>
                <a:spcPts val="0"/>
              </a:spcBef>
              <a:spcAft>
                <a:spcPts val="0"/>
              </a:spcAft>
              <a:buSzPts val="1400"/>
              <a:buChar char="-"/>
            </a:pPr>
            <a:r>
              <a:rPr lang="en" sz="1400"/>
              <a:t>SQL Up/Down Script</a:t>
            </a:r>
            <a:endParaRPr sz="1400"/>
          </a:p>
          <a:p>
            <a:pPr indent="-317500" lvl="0" marL="457200" rtl="0" algn="l">
              <a:spcBef>
                <a:spcPts val="0"/>
              </a:spcBef>
              <a:spcAft>
                <a:spcPts val="0"/>
              </a:spcAft>
              <a:buSzPts val="1400"/>
              <a:buChar char="-"/>
            </a:pPr>
            <a:r>
              <a:rPr lang="en" sz="1400"/>
              <a:t>User Stories via SQL select examples</a:t>
            </a:r>
            <a:endParaRPr sz="1400"/>
          </a:p>
          <a:p>
            <a:pPr indent="-317500" lvl="0" marL="457200" rtl="0" algn="l">
              <a:spcBef>
                <a:spcPts val="0"/>
              </a:spcBef>
              <a:spcAft>
                <a:spcPts val="0"/>
              </a:spcAft>
              <a:buSzPts val="1400"/>
              <a:buChar char="-"/>
            </a:pPr>
            <a:r>
              <a:rPr lang="en" sz="1400"/>
              <a:t>User Interface Design</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14405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Entity Relationship Data Requirements</a:t>
            </a:r>
            <a:endParaRPr/>
          </a:p>
        </p:txBody>
      </p:sp>
      <p:pic>
        <p:nvPicPr>
          <p:cNvPr id="153" name="Google Shape;153;p16"/>
          <p:cNvPicPr preferRelativeResize="0"/>
          <p:nvPr/>
        </p:nvPicPr>
        <p:blipFill>
          <a:blip r:embed="rId3">
            <a:alphaModFix/>
          </a:blip>
          <a:stretch>
            <a:fillRect/>
          </a:stretch>
        </p:blipFill>
        <p:spPr>
          <a:xfrm>
            <a:off x="1533775" y="427750"/>
            <a:ext cx="5453652" cy="471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0" y="0"/>
            <a:ext cx="91440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Conceptual Model</a:t>
            </a:r>
            <a:endParaRPr/>
          </a:p>
        </p:txBody>
      </p:sp>
      <p:pic>
        <p:nvPicPr>
          <p:cNvPr id="159" name="Google Shape;159;p17"/>
          <p:cNvPicPr preferRelativeResize="0"/>
          <p:nvPr/>
        </p:nvPicPr>
        <p:blipFill>
          <a:blip r:embed="rId3">
            <a:alphaModFix/>
          </a:blip>
          <a:stretch>
            <a:fillRect/>
          </a:stretch>
        </p:blipFill>
        <p:spPr>
          <a:xfrm>
            <a:off x="1900125" y="492300"/>
            <a:ext cx="5169725" cy="45720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0" y="0"/>
            <a:ext cx="91440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Logical Model</a:t>
            </a:r>
            <a:endParaRPr/>
          </a:p>
        </p:txBody>
      </p:sp>
      <p:pic>
        <p:nvPicPr>
          <p:cNvPr id="165" name="Google Shape;165;p18"/>
          <p:cNvPicPr preferRelativeResize="0"/>
          <p:nvPr/>
        </p:nvPicPr>
        <p:blipFill>
          <a:blip r:embed="rId3">
            <a:alphaModFix/>
          </a:blip>
          <a:stretch>
            <a:fillRect/>
          </a:stretch>
        </p:blipFill>
        <p:spPr>
          <a:xfrm>
            <a:off x="1114288" y="438450"/>
            <a:ext cx="6915427" cy="4705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705575" y="-987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SQL Down Script</a:t>
            </a:r>
            <a:endParaRPr/>
          </a:p>
        </p:txBody>
      </p:sp>
      <p:sp>
        <p:nvSpPr>
          <p:cNvPr id="171" name="Google Shape;17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19"/>
          <p:cNvPicPr preferRelativeResize="0"/>
          <p:nvPr/>
        </p:nvPicPr>
        <p:blipFill>
          <a:blip r:embed="rId3">
            <a:alphaModFix/>
          </a:blip>
          <a:stretch>
            <a:fillRect/>
          </a:stretch>
        </p:blipFill>
        <p:spPr>
          <a:xfrm>
            <a:off x="0" y="465675"/>
            <a:ext cx="4288935" cy="4677824"/>
          </a:xfrm>
          <a:prstGeom prst="rect">
            <a:avLst/>
          </a:prstGeom>
          <a:noFill/>
          <a:ln>
            <a:noFill/>
          </a:ln>
        </p:spPr>
      </p:pic>
      <p:pic>
        <p:nvPicPr>
          <p:cNvPr id="173" name="Google Shape;173;p19"/>
          <p:cNvPicPr preferRelativeResize="0"/>
          <p:nvPr/>
        </p:nvPicPr>
        <p:blipFill>
          <a:blip r:embed="rId4">
            <a:alphaModFix/>
          </a:blip>
          <a:stretch>
            <a:fillRect/>
          </a:stretch>
        </p:blipFill>
        <p:spPr>
          <a:xfrm>
            <a:off x="4288925" y="1333500"/>
            <a:ext cx="4830001" cy="2376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159325" y="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SQL UP Script</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0"/>
          <p:cNvPicPr preferRelativeResize="0"/>
          <p:nvPr/>
        </p:nvPicPr>
        <p:blipFill>
          <a:blip r:embed="rId3">
            <a:alphaModFix/>
          </a:blip>
          <a:stretch>
            <a:fillRect/>
          </a:stretch>
        </p:blipFill>
        <p:spPr>
          <a:xfrm>
            <a:off x="4403400" y="-2"/>
            <a:ext cx="4596751" cy="3344350"/>
          </a:xfrm>
          <a:prstGeom prst="rect">
            <a:avLst/>
          </a:prstGeom>
          <a:noFill/>
          <a:ln>
            <a:noFill/>
          </a:ln>
        </p:spPr>
      </p:pic>
      <p:pic>
        <p:nvPicPr>
          <p:cNvPr id="181" name="Google Shape;181;p20"/>
          <p:cNvPicPr preferRelativeResize="0"/>
          <p:nvPr/>
        </p:nvPicPr>
        <p:blipFill>
          <a:blip r:embed="rId4">
            <a:alphaModFix/>
          </a:blip>
          <a:stretch>
            <a:fillRect/>
          </a:stretch>
        </p:blipFill>
        <p:spPr>
          <a:xfrm>
            <a:off x="345075" y="550300"/>
            <a:ext cx="4030099" cy="4402673"/>
          </a:xfrm>
          <a:prstGeom prst="rect">
            <a:avLst/>
          </a:prstGeom>
          <a:noFill/>
          <a:ln>
            <a:noFill/>
          </a:ln>
        </p:spPr>
      </p:pic>
      <p:pic>
        <p:nvPicPr>
          <p:cNvPr id="182" name="Google Shape;182;p20"/>
          <p:cNvPicPr preferRelativeResize="0"/>
          <p:nvPr/>
        </p:nvPicPr>
        <p:blipFill>
          <a:blip r:embed="rId5">
            <a:alphaModFix/>
          </a:blip>
          <a:stretch>
            <a:fillRect/>
          </a:stretch>
        </p:blipFill>
        <p:spPr>
          <a:xfrm>
            <a:off x="5084300" y="3344350"/>
            <a:ext cx="3471350" cy="181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Story Example 1</a:t>
            </a:r>
            <a:endParaRPr/>
          </a:p>
        </p:txBody>
      </p:sp>
      <p:sp>
        <p:nvSpPr>
          <p:cNvPr id="188" name="Google Shape;188;p21"/>
          <p:cNvSpPr txBox="1"/>
          <p:nvPr>
            <p:ph idx="1" type="body"/>
          </p:nvPr>
        </p:nvSpPr>
        <p:spPr>
          <a:xfrm>
            <a:off x="1203975" y="1497425"/>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As a user, I want to see a specific player’s information, his projected stats for the upcoming season, and the cost of drafting him (salary) in order to receive a better </a:t>
            </a:r>
            <a:r>
              <a:rPr lang="en" sz="1400"/>
              <a:t>understanding</a:t>
            </a:r>
            <a:r>
              <a:rPr lang="en" sz="1400"/>
              <a:t> of his value for my fantasy team and when I should consider drafting him. In this situation, the player I am looking at is Lebron James.</a:t>
            </a:r>
            <a:endParaRPr sz="1400"/>
          </a:p>
        </p:txBody>
      </p:sp>
      <p:pic>
        <p:nvPicPr>
          <p:cNvPr id="189" name="Google Shape;189;p21"/>
          <p:cNvPicPr preferRelativeResize="0"/>
          <p:nvPr/>
        </p:nvPicPr>
        <p:blipFill>
          <a:blip r:embed="rId3">
            <a:alphaModFix/>
          </a:blip>
          <a:stretch>
            <a:fillRect/>
          </a:stretch>
        </p:blipFill>
        <p:spPr>
          <a:xfrm>
            <a:off x="426675" y="2895762"/>
            <a:ext cx="8290649" cy="1035325"/>
          </a:xfrm>
          <a:prstGeom prst="rect">
            <a:avLst/>
          </a:prstGeom>
          <a:noFill/>
          <a:ln>
            <a:noFill/>
          </a:ln>
        </p:spPr>
      </p:pic>
      <p:pic>
        <p:nvPicPr>
          <p:cNvPr id="190" name="Google Shape;190;p21"/>
          <p:cNvPicPr preferRelativeResize="0"/>
          <p:nvPr/>
        </p:nvPicPr>
        <p:blipFill>
          <a:blip r:embed="rId4">
            <a:alphaModFix/>
          </a:blip>
          <a:stretch>
            <a:fillRect/>
          </a:stretch>
        </p:blipFill>
        <p:spPr>
          <a:xfrm>
            <a:off x="426675" y="4118230"/>
            <a:ext cx="8290650" cy="5278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